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8" r:id="rId3"/>
    <p:sldId id="258" r:id="rId4"/>
    <p:sldId id="260" r:id="rId5"/>
    <p:sldId id="279" r:id="rId6"/>
    <p:sldId id="281" r:id="rId7"/>
    <p:sldId id="282" r:id="rId8"/>
    <p:sldId id="280" r:id="rId9"/>
    <p:sldId id="283" r:id="rId10"/>
    <p:sldId id="284" r:id="rId11"/>
  </p:sldIdLst>
  <p:sldSz cx="9144000" cy="5143500" type="screen16x9"/>
  <p:notesSz cx="6858000" cy="9144000"/>
  <p:embeddedFontLs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Bebas Neue" panose="020B0606020202050201" pitchFamily="3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mo Slide" id="{EED42DEF-DB2F-F241-8129-7D202D02FE9B}">
          <p14:sldIdLst>
            <p14:sldId id="256"/>
          </p14:sldIdLst>
        </p14:section>
        <p14:section name="Slides Deck" id="{10060D91-116A-E743-9C29-5C8F7D9C3BD2}">
          <p14:sldIdLst>
            <p14:sldId id="278"/>
            <p14:sldId id="258"/>
            <p14:sldId id="260"/>
            <p14:sldId id="279"/>
            <p14:sldId id="281"/>
            <p14:sldId id="282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432F33-8577-4858-8E59-38EFFC468E33}">
  <a:tblStyle styleId="{7A432F33-8577-4858-8E59-38EFFC468E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84CA75-AAFE-48E0-A6D9-D2FE862DAB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4"/>
  </p:normalViewPr>
  <p:slideViewPr>
    <p:cSldViewPr snapToGrid="0">
      <p:cViewPr varScale="1">
        <p:scale>
          <a:sx n="140" d="100"/>
          <a:sy n="140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2B80C9-79D3-8B3A-025A-F55EBA696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09140-C30A-C4D4-A992-31B06F867E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0E917-CFF0-834E-813F-72839E448C2B}" type="datetimeFigureOut">
              <a:rPr lang="en-DE" smtClean="0"/>
              <a:t>07/12/2023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6621D-173C-87B7-B77B-5D2773E232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50900-78F0-B686-41C4-7591E8C716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5C93B-2CDF-6B4F-A840-EED35D8D493D}" type="slidenum">
              <a:rPr lang="en-DE" smtClean="0"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8865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df7c8325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df7c8325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22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71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82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31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38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37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612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975650" y="3777037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86925" y="30538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073825" y="3221063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225335" y="3471179"/>
            <a:ext cx="835711" cy="835711"/>
            <a:chOff x="1221094" y="2847175"/>
            <a:chExt cx="554700" cy="554700"/>
          </a:xfrm>
        </p:grpSpPr>
        <p:sp>
          <p:nvSpPr>
            <p:cNvPr id="151" name="Google Shape;151;p21"/>
            <p:cNvSpPr/>
            <p:nvPr/>
          </p:nvSpPr>
          <p:spPr>
            <a:xfrm>
              <a:off x="1221094" y="2847175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288144" y="2914222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1389861" y="2980064"/>
              <a:ext cx="217166" cy="258028"/>
              <a:chOff x="-48233050" y="3569725"/>
              <a:chExt cx="252050" cy="299475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650FE1F-1AA5-BEFD-DB1C-4894D8E8E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1672C81-402F-8235-2BE6-38671F8A4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330037" y="7442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7558728" y="868951"/>
            <a:ext cx="835737" cy="835737"/>
            <a:chOff x="7774163" y="804325"/>
            <a:chExt cx="587100" cy="587100"/>
          </a:xfrm>
        </p:grpSpPr>
        <p:sp>
          <p:nvSpPr>
            <p:cNvPr id="161" name="Google Shape;161;p22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22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164" name="Google Shape;164;p22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22"/>
          <p:cNvSpPr/>
          <p:nvPr/>
        </p:nvSpPr>
        <p:spPr>
          <a:xfrm>
            <a:off x="1367688" y="39557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554588" y="41230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745764" y="3292399"/>
            <a:ext cx="554809" cy="554809"/>
            <a:chOff x="5724800" y="2169125"/>
            <a:chExt cx="587100" cy="587100"/>
          </a:xfrm>
        </p:grpSpPr>
        <p:sp>
          <p:nvSpPr>
            <p:cNvPr id="172" name="Google Shape;172;p22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2"/>
          <p:cNvSpPr/>
          <p:nvPr/>
        </p:nvSpPr>
        <p:spPr>
          <a:xfrm>
            <a:off x="7134938" y="156313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869538" y="416858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336038C4-3F0A-D44E-17CB-86D37DDB2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E8E627F-429A-D101-AC91-DEEA3D31F5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428100" y="399900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8147DF27-CEE6-67A9-7908-E639757C24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5434855E-6657-23B1-B727-24F7C6E908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987913" y="10064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232563" y="1006425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59938" y="378274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913013" y="386375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397638" y="39803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836413" y="725050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E4F3350-D56B-0735-49C9-639D1BBE1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B364B40-5696-B898-72D6-FF762354DF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759938" y="67139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913013" y="75240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1397638" y="8689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>
            <a:off x="8069063" y="4112525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7676288" y="3791824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7594863" y="4078474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8C2AD7C-D0BD-D84A-7430-4E23D2D97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819249B-5CF8-133B-4F99-109618EB39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F8EC906-56F7-16DF-8AAB-A363F41120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8CA61D9-5B8F-3EAE-3238-E33AA107CB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A9B2C154-0366-CBAE-1FB4-3C1DBDB7C8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BC1FEEA-E00C-413B-6144-1E40DED78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23851CA4-370B-9E65-CB4B-8DF2AB2AAF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12D2EE0-6815-4BB0-5009-C0B384CA68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99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17230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2468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27706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1364300" y="27706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715100" y="32944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1364300" y="32944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715100" y="3818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1364300" y="3818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931DE173-0219-B015-ED02-A5BADADA3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75A741C0-0090-FDA7-58F1-AF9483FAA9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8" r:id="rId2"/>
    <p:sldLayoutId id="2147483649" r:id="rId3"/>
    <p:sldLayoutId id="2147483650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More than 1000 metadata tags and 400 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974096" y="1695081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 for your attention!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sp>
        <p:nvSpPr>
          <p:cNvPr id="5" name="Google Shape;192;p26">
            <a:extLst>
              <a:ext uri="{FF2B5EF4-FFF2-40B4-BE49-F238E27FC236}">
                <a16:creationId xmlns:a16="http://schemas.microsoft.com/office/drawing/2014/main" id="{41E72195-F3A0-D24C-85C8-D2D88C2F624B}"/>
              </a:ext>
            </a:extLst>
          </p:cNvPr>
          <p:cNvSpPr txBox="1">
            <a:spLocks/>
          </p:cNvSpPr>
          <p:nvPr/>
        </p:nvSpPr>
        <p:spPr>
          <a:xfrm>
            <a:off x="974096" y="2792147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2400" dirty="0"/>
              <a:t>Any </a:t>
            </a:r>
            <a:r>
              <a:rPr lang="de-DE" sz="2400" dirty="0" err="1"/>
              <a:t>questions</a:t>
            </a:r>
            <a:r>
              <a:rPr lang="de-DE" sz="2400" dirty="0"/>
              <a:t>?</a:t>
            </a:r>
            <a:endParaRPr lang="de-DE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5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0000"/>
                <a:lumOff val="40000"/>
                <a:alpha val="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03270333-CFFC-1A04-BCE8-AE392C06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46" y="589594"/>
            <a:ext cx="2874717" cy="3715206"/>
          </a:xfrm>
          <a:prstGeom prst="rect">
            <a:avLst/>
          </a:prstGeom>
        </p:spPr>
      </p:pic>
      <p:pic>
        <p:nvPicPr>
          <p:cNvPr id="5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3C814AAC-DEEF-B30E-E8BA-7EFA868D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09" y="2363918"/>
            <a:ext cx="2428775" cy="415663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0968390B-A341-C9C8-D2E7-7378E253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53" y="2363917"/>
            <a:ext cx="2030723" cy="4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715100" y="11992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 idx="3"/>
          </p:nvPr>
        </p:nvSpPr>
        <p:spPr>
          <a:xfrm>
            <a:off x="715100" y="17230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 idx="5"/>
          </p:nvPr>
        </p:nvSpPr>
        <p:spPr>
          <a:xfrm>
            <a:off x="715100" y="22468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270" name="Google Shape;270;p28"/>
          <p:cNvSpPr/>
          <p:nvPr/>
        </p:nvSpPr>
        <p:spPr>
          <a:xfrm>
            <a:off x="7048850" y="3331325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8"/>
          <p:cNvGrpSpPr/>
          <p:nvPr/>
        </p:nvGrpSpPr>
        <p:grpSpPr>
          <a:xfrm>
            <a:off x="7277540" y="3456026"/>
            <a:ext cx="835737" cy="835737"/>
            <a:chOff x="7774163" y="804325"/>
            <a:chExt cx="587100" cy="587100"/>
          </a:xfrm>
        </p:grpSpPr>
        <p:sp>
          <p:nvSpPr>
            <p:cNvPr id="272" name="Google Shape;272;p28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28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" name="Google Shape;280;p28"/>
          <p:cNvSpPr/>
          <p:nvPr/>
        </p:nvSpPr>
        <p:spPr>
          <a:xfrm>
            <a:off x="6902850" y="2629688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7089750" y="2796925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28"/>
          <p:cNvGrpSpPr/>
          <p:nvPr/>
        </p:nvGrpSpPr>
        <p:grpSpPr>
          <a:xfrm>
            <a:off x="7558464" y="2451050"/>
            <a:ext cx="554809" cy="554809"/>
            <a:chOff x="5724800" y="2169125"/>
            <a:chExt cx="587100" cy="587100"/>
          </a:xfrm>
        </p:grpSpPr>
        <p:sp>
          <p:nvSpPr>
            <p:cNvPr id="283" name="Google Shape;283;p28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8"/>
          <p:cNvSpPr/>
          <p:nvPr/>
        </p:nvSpPr>
        <p:spPr>
          <a:xfrm>
            <a:off x="8113275" y="324145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12AE-8261-A0E5-E1D7-5FBF53908A2D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40DCBF-8B77-CAD2-AE53-F4B85DA0232E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2727659-DD86-2075-45CD-3D4A2531453E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A4BB959-77A7-CA21-F7D5-792E062749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BB48EEA9-51B0-B4A9-0F4B-6E5364C82D42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E38F68C-214D-D219-1ADA-BC2006F58BA7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More than 1000 metadata tags and 400 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960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13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Project Requirements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10" name="Grafik 9" descr="Lupe Silhouette">
            <a:extLst>
              <a:ext uri="{FF2B5EF4-FFF2-40B4-BE49-F238E27FC236}">
                <a16:creationId xmlns:a16="http://schemas.microsoft.com/office/drawing/2014/main" id="{DF403B2F-040D-2239-8854-3538C82C7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6730" y="2114550"/>
            <a:ext cx="914400" cy="914400"/>
          </a:xfrm>
          <a:prstGeom prst="rect">
            <a:avLst/>
          </a:prstGeom>
        </p:spPr>
      </p:pic>
      <p:pic>
        <p:nvPicPr>
          <p:cNvPr id="17" name="Grafik 16" descr="Callcenter Silhouette">
            <a:extLst>
              <a:ext uri="{FF2B5EF4-FFF2-40B4-BE49-F238E27FC236}">
                <a16:creationId xmlns:a16="http://schemas.microsoft.com/office/drawing/2014/main" id="{5F328542-7902-EA24-3173-272CC8CE40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0408" y="2100049"/>
            <a:ext cx="914400" cy="914400"/>
          </a:xfrm>
          <a:prstGeom prst="rect">
            <a:avLst/>
          </a:prstGeom>
        </p:spPr>
      </p:pic>
      <p:pic>
        <p:nvPicPr>
          <p:cNvPr id="19" name="Grafik 18" descr="Internet Silhouette">
            <a:extLst>
              <a:ext uri="{FF2B5EF4-FFF2-40B4-BE49-F238E27FC236}">
                <a16:creationId xmlns:a16="http://schemas.microsoft.com/office/drawing/2014/main" id="{D02BA8A2-A0EE-06E0-3347-2A163A67A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7246" y="2114550"/>
            <a:ext cx="914400" cy="914400"/>
          </a:xfrm>
          <a:prstGeom prst="rect">
            <a:avLst/>
          </a:prstGeom>
        </p:spPr>
      </p:pic>
      <p:pic>
        <p:nvPicPr>
          <p:cNvPr id="21" name="Grafik 20" descr="Datenbank Silhouette">
            <a:extLst>
              <a:ext uri="{FF2B5EF4-FFF2-40B4-BE49-F238E27FC236}">
                <a16:creationId xmlns:a16="http://schemas.microsoft.com/office/drawing/2014/main" id="{541BCBAB-6797-1228-069D-06D051739B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3569" y="2114550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2FF1EDD-9141-A318-B05E-678D27764BED}"/>
              </a:ext>
            </a:extLst>
          </p:cNvPr>
          <p:cNvSpPr txBox="1"/>
          <p:nvPr/>
        </p:nvSpPr>
        <p:spPr>
          <a:xfrm>
            <a:off x="974096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Open Search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A3C7C9E-1187-F5E9-3261-6A5C0E2885AD}"/>
              </a:ext>
            </a:extLst>
          </p:cNvPr>
          <p:cNvSpPr txBox="1"/>
          <p:nvPr/>
        </p:nvSpPr>
        <p:spPr>
          <a:xfrm>
            <a:off x="3137251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Metadata</a:t>
            </a:r>
            <a:r>
              <a:rPr lang="de-DE" sz="900" dirty="0"/>
              <a:t> 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900A264-ED26-4CC0-AA98-F94C9A6BB2D4}"/>
              </a:ext>
            </a:extLst>
          </p:cNvPr>
          <p:cNvSpPr txBox="1"/>
          <p:nvPr/>
        </p:nvSpPr>
        <p:spPr>
          <a:xfrm>
            <a:off x="5347774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Easy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use</a:t>
            </a:r>
            <a:endParaRPr lang="de-DE" sz="9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CBDC89-2010-7FEC-6245-CCA34C800114}"/>
              </a:ext>
            </a:extLst>
          </p:cNvPr>
          <p:cNvSpPr txBox="1"/>
          <p:nvPr/>
        </p:nvSpPr>
        <p:spPr>
          <a:xfrm>
            <a:off x="7510929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Accessible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everyone</a:t>
            </a:r>
            <a:endParaRPr lang="de-DE" sz="9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89F29A2-A49F-0A6C-F874-9C094BC717DA}"/>
              </a:ext>
            </a:extLst>
          </p:cNvPr>
          <p:cNvSpPr txBox="1"/>
          <p:nvPr/>
        </p:nvSpPr>
        <p:spPr>
          <a:xfrm>
            <a:off x="974096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Highly</a:t>
            </a:r>
            <a:r>
              <a:rPr lang="de-DE" sz="800" dirty="0"/>
              <a:t> performant </a:t>
            </a:r>
            <a:r>
              <a:rPr lang="de-DE" sz="800" dirty="0" err="1"/>
              <a:t>search</a:t>
            </a:r>
            <a:r>
              <a:rPr lang="de-DE" sz="800" dirty="0"/>
              <a:t> </a:t>
            </a:r>
            <a:r>
              <a:rPr lang="de-DE" sz="800" dirty="0" err="1"/>
              <a:t>through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Open Search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7117683-F077-39A0-6B99-2A0A346828DB}"/>
              </a:ext>
            </a:extLst>
          </p:cNvPr>
          <p:cNvSpPr txBox="1"/>
          <p:nvPr/>
        </p:nvSpPr>
        <p:spPr>
          <a:xfrm>
            <a:off x="3160935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Enable</a:t>
            </a:r>
            <a:r>
              <a:rPr lang="de-DE" sz="800" dirty="0"/>
              <a:t> </a:t>
            </a:r>
            <a:r>
              <a:rPr lang="de-DE" sz="800" dirty="0" err="1"/>
              <a:t>searching</a:t>
            </a:r>
            <a:r>
              <a:rPr lang="de-DE" sz="800" dirty="0"/>
              <a:t> </a:t>
            </a:r>
            <a:r>
              <a:rPr lang="de-DE" sz="800" dirty="0" err="1"/>
              <a:t>throughout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complete</a:t>
            </a:r>
            <a:r>
              <a:rPr lang="de-DE" sz="800" dirty="0"/>
              <a:t> </a:t>
            </a:r>
            <a:r>
              <a:rPr lang="de-DE" sz="800" dirty="0" err="1"/>
              <a:t>Metadata</a:t>
            </a:r>
            <a:r>
              <a:rPr lang="de-DE" sz="800" dirty="0"/>
              <a:t> Hub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931DC82-240E-F535-B858-59F8DB9A0433}"/>
              </a:ext>
            </a:extLst>
          </p:cNvPr>
          <p:cNvSpPr txBox="1"/>
          <p:nvPr/>
        </p:nvSpPr>
        <p:spPr>
          <a:xfrm>
            <a:off x="5347774" y="3405963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System </a:t>
            </a:r>
            <a:r>
              <a:rPr lang="de-DE" sz="800" dirty="0" err="1"/>
              <a:t>is</a:t>
            </a:r>
            <a:r>
              <a:rPr lang="de-DE" sz="800" dirty="0"/>
              <a:t> easy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and </a:t>
            </a:r>
            <a:r>
              <a:rPr lang="de-DE" sz="800" dirty="0" err="1"/>
              <a:t>requires</a:t>
            </a:r>
            <a:r>
              <a:rPr lang="de-DE" sz="800" dirty="0"/>
              <a:t> </a:t>
            </a:r>
            <a:r>
              <a:rPr lang="de-DE" sz="800" dirty="0" err="1"/>
              <a:t>no</a:t>
            </a:r>
            <a:r>
              <a:rPr lang="de-DE" sz="800" dirty="0"/>
              <a:t> </a:t>
            </a:r>
            <a:r>
              <a:rPr lang="de-DE" sz="800" dirty="0" err="1"/>
              <a:t>technical</a:t>
            </a:r>
            <a:r>
              <a:rPr lang="de-DE" sz="800" dirty="0"/>
              <a:t> </a:t>
            </a:r>
            <a:r>
              <a:rPr lang="de-DE" sz="800" dirty="0" err="1"/>
              <a:t>knowledge</a:t>
            </a:r>
            <a:endParaRPr lang="de-DE" sz="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2D04310-B260-C672-E474-2C5FA16F95FA}"/>
              </a:ext>
            </a:extLst>
          </p:cNvPr>
          <p:cNvSpPr txBox="1"/>
          <p:nvPr/>
        </p:nvSpPr>
        <p:spPr>
          <a:xfrm>
            <a:off x="7510929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The </a:t>
            </a:r>
            <a:r>
              <a:rPr lang="de-DE" sz="800" dirty="0" err="1"/>
              <a:t>system</a:t>
            </a:r>
            <a:r>
              <a:rPr lang="de-DE" sz="800" dirty="0"/>
              <a:t> </a:t>
            </a:r>
            <a:r>
              <a:rPr lang="de-DE" sz="800" dirty="0" err="1"/>
              <a:t>runs</a:t>
            </a:r>
            <a:r>
              <a:rPr lang="de-DE" sz="800" dirty="0"/>
              <a:t> </a:t>
            </a:r>
            <a:r>
              <a:rPr lang="de-DE" sz="800" dirty="0" err="1"/>
              <a:t>as</a:t>
            </a:r>
            <a:r>
              <a:rPr lang="de-DE" sz="800" dirty="0"/>
              <a:t> a </a:t>
            </a:r>
            <a:r>
              <a:rPr lang="de-DE" sz="800" dirty="0" err="1"/>
              <a:t>website</a:t>
            </a:r>
            <a:r>
              <a:rPr lang="de-DE" sz="800" dirty="0"/>
              <a:t> and </a:t>
            </a:r>
            <a:r>
              <a:rPr lang="de-DE" sz="800" dirty="0" err="1"/>
              <a:t>is</a:t>
            </a:r>
            <a:r>
              <a:rPr lang="de-DE" sz="800" dirty="0"/>
              <a:t> </a:t>
            </a:r>
            <a:r>
              <a:rPr lang="de-DE" sz="800" dirty="0" err="1"/>
              <a:t>accessible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everyone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4419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09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Architecture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5BC5BA-B9B7-93C9-8805-70FB101F6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9309" y="1261908"/>
            <a:ext cx="6099915" cy="33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836"/>
      </p:ext>
    </p:extLst>
  </p:cSld>
  <p:clrMapOvr>
    <a:masterClrMapping/>
  </p:clrMapOvr>
</p:sld>
</file>

<file path=ppt/theme/theme1.xml><?xml version="1.0" encoding="utf-8"?>
<a:theme xmlns:a="http://schemas.openxmlformats.org/drawingml/2006/main" name="AI Incident Automation Pitch Deck by Slidesgo">
  <a:themeElements>
    <a:clrScheme name="Simple Light">
      <a:dk1>
        <a:srgbClr val="012169"/>
      </a:dk1>
      <a:lt1>
        <a:srgbClr val="0048A7"/>
      </a:lt1>
      <a:dk2>
        <a:srgbClr val="0388E5"/>
      </a:dk2>
      <a:lt2>
        <a:srgbClr val="3ED4FD"/>
      </a:lt2>
      <a:accent1>
        <a:srgbClr val="DAF2FE"/>
      </a:accent1>
      <a:accent2>
        <a:srgbClr val="6746B9"/>
      </a:accent2>
      <a:accent3>
        <a:srgbClr val="AD8D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1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Bildschirmpräsentation (16:9)</PresentationFormat>
  <Paragraphs>33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Bebas Neue</vt:lpstr>
      <vt:lpstr>Albert Sans</vt:lpstr>
      <vt:lpstr>Arial</vt:lpstr>
      <vt:lpstr>AI Incident Automation Pitch Deck by Slidesgo</vt:lpstr>
      <vt:lpstr>The OpenSearch  Metadata-Hub</vt:lpstr>
      <vt:lpstr>PowerPoint-Präsentation</vt:lpstr>
      <vt:lpstr>01</vt:lpstr>
      <vt:lpstr>Overview →</vt:lpstr>
      <vt:lpstr>The OpenSearch  Metadata-Hub</vt:lpstr>
      <vt:lpstr>Project Requirements →</vt:lpstr>
      <vt:lpstr>Project Requirements</vt:lpstr>
      <vt:lpstr>Architecture →</vt:lpstr>
      <vt:lpstr>Architecture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OpenSearch  Metadata-Hub</dc:title>
  <cp:lastModifiedBy>Miltner, Jan</cp:lastModifiedBy>
  <cp:revision>8</cp:revision>
  <dcterms:modified xsi:type="dcterms:W3CDTF">2023-07-12T18:15:29Z</dcterms:modified>
</cp:coreProperties>
</file>